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63" r:id="rId2"/>
    <p:sldId id="261" r:id="rId3"/>
    <p:sldId id="262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0A58844-9704-4667-8185-A4F169419F25}">
          <p14:sldIdLst>
            <p14:sldId id="263"/>
            <p14:sldId id="261"/>
            <p14:sldId id="262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B3BF9-D999-4956-915A-48970186DB36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4E133-546B-455E-B074-BA98D6487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12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2176F-69AD-43CA-B6CC-A01168AA35EA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12CE6-06F8-4A23-B069-1822EE04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92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B0DBEA-C1A1-47FD-A16C-A370F218B67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2E331-9137-4120-8D3C-2DE7051A59C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C0136-EAD9-4E0A-8BB2-7F5491D45B2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D92F292-8631-4D97-93F1-DFCF93872B3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FD3D-9F42-4C04-922B-B06A091653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14315-3AC9-4EC4-A875-BAB63F68C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2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13CC0-4358-4514-B9DC-1A41054A087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1B752-58A5-408C-97FD-80A911AF21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0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724C1-2E6E-41F8-A93F-970DE495FD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0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4EFE-2328-4E3E-B572-2318F3BB46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EE85D-3338-4A2A-A0DD-E853C7B8ADB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5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C19B-C302-4EAA-A8D3-42AE4E510D1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CFDB0A-17CB-4C23-8D49-33A3395EC015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835025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						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38b			 </a:t>
            </a:r>
            <a:r>
              <a:rPr lang="en-US" sz="3200" dirty="0" smtClean="0">
                <a:solidFill>
                  <a:srgbClr val="FF0000"/>
                </a:solidFill>
              </a:rPr>
              <a:t>21/01/16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2400" i="1" dirty="0" smtClean="0">
                <a:solidFill>
                  <a:srgbClr val="00B050"/>
                </a:solidFill>
              </a:rPr>
              <a:t>L.O: to learn how to use color in physical features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220200" cy="4419600"/>
          </a:xfrm>
        </p:spPr>
        <p:txBody>
          <a:bodyPr/>
          <a:lstStyle/>
          <a:p>
            <a:r>
              <a:rPr lang="es-ES_tradnl" b="1" dirty="0" smtClean="0"/>
              <a:t>Actividad Inicial- </a:t>
            </a:r>
            <a:r>
              <a:rPr lang="es-ES_tradnl" u="sng" dirty="0" smtClean="0"/>
              <a:t>COPY </a:t>
            </a:r>
            <a:r>
              <a:rPr lang="es-ES_tradnl" dirty="0" smtClean="0"/>
              <a:t>&amp;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yourself</a:t>
            </a:r>
            <a:r>
              <a:rPr lang="es-ES_tradnl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hijo o la hija de tu madre?—Soy ____________ de mi madre.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sobrino o la sobrina de tu tía? –Soy ________________ de mi tía.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nieto o la nieta de tus abuelos? –Soy _____________ de mis abuelos.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¿Eres el primo o la prima de los hijos de tu tío?—Soy _______________ de los hijos de mi tío.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51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333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1828800" y="433388"/>
            <a:ext cx="2286000" cy="566738"/>
          </a:xfrm>
          <a:noFill/>
          <a:ln/>
        </p:spPr>
        <p:txBody>
          <a:bodyPr/>
          <a:lstStyle/>
          <a:p>
            <a:r>
              <a:rPr lang="es-MX" altLang="en-US" dirty="0">
                <a:solidFill>
                  <a:schemeClr val="hlink"/>
                </a:solidFill>
              </a:rPr>
              <a:t>El pelo</a:t>
            </a:r>
            <a:endParaRPr lang="en-US" altLang="en-US" dirty="0">
              <a:solidFill>
                <a:schemeClr val="hlink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619625" y="3476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 dirty="0" err="1">
                <a:solidFill>
                  <a:srgbClr val="000000"/>
                </a:solidFill>
              </a:rPr>
              <a:t>Hair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5181600" y="21336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3352800"/>
            <a:ext cx="1524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1752600" y="4038600"/>
            <a:ext cx="1219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15150" y="1752600"/>
            <a:ext cx="2152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castaño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610350" y="2209800"/>
            <a:ext cx="2533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Brown hair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29350" y="4614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rubio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076950" y="5072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blonde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066800" y="48434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rojizo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143000" y="5257800"/>
            <a:ext cx="29146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red</a:t>
            </a:r>
            <a:endParaRPr lang="en-US" altLang="en-US" sz="3200">
              <a:solidFill>
                <a:srgbClr val="000000"/>
              </a:solidFill>
            </a:endParaRPr>
          </a:p>
        </p:txBody>
      </p:sp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1828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819400" y="61388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33CC"/>
                </a:solidFill>
              </a:rPr>
              <a:t>negro</a:t>
            </a:r>
            <a:endParaRPr lang="en-US" altLang="en-US" sz="3200">
              <a:solidFill>
                <a:srgbClr val="0033CC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5867400" y="6215063"/>
            <a:ext cx="29146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3200">
                <a:solidFill>
                  <a:srgbClr val="000000"/>
                </a:solidFill>
              </a:rPr>
              <a:t>black</a:t>
            </a:r>
            <a:endParaRPr lang="en-US" alt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62000"/>
            <a:ext cx="42862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28575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3430588"/>
            <a:ext cx="2405062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42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2286000" cy="566738"/>
          </a:xfrm>
          <a:noFill/>
          <a:ln/>
        </p:spPr>
        <p:txBody>
          <a:bodyPr/>
          <a:lstStyle/>
          <a:p>
            <a:r>
              <a:rPr lang="es-MX" altLang="en-US">
                <a:solidFill>
                  <a:schemeClr val="hlink"/>
                </a:solidFill>
              </a:rPr>
              <a:t>Los ojos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572000" y="5334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eyes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33400" y="5453063"/>
            <a:ext cx="25908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Cafés </a:t>
            </a:r>
            <a:br>
              <a:rPr lang="es-MX" altLang="en-US">
                <a:solidFill>
                  <a:srgbClr val="336699"/>
                </a:solidFill>
              </a:rPr>
            </a:br>
            <a:r>
              <a:rPr lang="es-MX" altLang="en-US">
                <a:solidFill>
                  <a:srgbClr val="336699"/>
                </a:solidFill>
              </a:rPr>
              <a:t>casta</a:t>
            </a:r>
            <a:r>
              <a:rPr lang="en-US" altLang="en-US">
                <a:solidFill>
                  <a:srgbClr val="336699"/>
                </a:solidFill>
              </a:rPr>
              <a:t>ñ</a:t>
            </a:r>
            <a:r>
              <a:rPr lang="es-MX" altLang="en-US">
                <a:solidFill>
                  <a:srgbClr val="336699"/>
                </a:solidFill>
              </a:rPr>
              <a:t>os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33400" y="6215063"/>
            <a:ext cx="2286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brown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3276600" y="50292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verdes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3048000" y="56388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- green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324600" y="4953000"/>
            <a:ext cx="2590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336699"/>
                </a:solidFill>
              </a:rPr>
              <a:t>azules</a:t>
            </a:r>
            <a:endParaRPr lang="en-US" altLang="en-US">
              <a:solidFill>
                <a:srgbClr val="336699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172200" y="5562600"/>
            <a:ext cx="22860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>
                <a:solidFill>
                  <a:srgbClr val="000000"/>
                </a:solidFill>
              </a:rPr>
              <a:t>blue</a:t>
            </a: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066800"/>
            <a:ext cx="8915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304925" indent="-3952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cs typeface="+mn-cs"/>
              </a:defRPr>
            </a:lvl3pPr>
            <a:lvl4pPr marL="1693863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939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1" kern="0" dirty="0" smtClean="0"/>
              <a:t>COPIA</a:t>
            </a:r>
            <a:r>
              <a:rPr lang="en-US" kern="0" dirty="0" smtClean="0"/>
              <a:t> y </a:t>
            </a:r>
            <a:r>
              <a:rPr lang="en-US" kern="0" dirty="0" err="1" smtClean="0"/>
              <a:t>Completa</a:t>
            </a:r>
            <a:r>
              <a:rPr lang="en-US" kern="0" dirty="0" smtClean="0"/>
              <a:t> </a:t>
            </a:r>
            <a:r>
              <a:rPr lang="en-US" u="sng" kern="0" dirty="0" err="1" smtClean="0"/>
              <a:t>Rompecabezas</a:t>
            </a:r>
            <a:r>
              <a:rPr lang="en-US" kern="0" dirty="0" smtClean="0"/>
              <a:t> p. 60</a:t>
            </a:r>
            <a:endParaRPr lang="en-US" kern="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581400"/>
            <a:ext cx="8001000" cy="1752600"/>
          </a:xfrm>
        </p:spPr>
        <p:txBody>
          <a:bodyPr/>
          <a:lstStyle/>
          <a:p>
            <a:r>
              <a:rPr lang="en-US" altLang="en-US" dirty="0" smtClean="0"/>
              <a:t>Workbook </a:t>
            </a:r>
            <a:r>
              <a:rPr lang="en-US" altLang="en-US" dirty="0" err="1" smtClean="0"/>
              <a:t>pagina</a:t>
            </a:r>
            <a:r>
              <a:rPr lang="en-US" altLang="en-US" dirty="0"/>
              <a:t> </a:t>
            </a:r>
            <a:r>
              <a:rPr lang="en-US" altLang="en-US" dirty="0" smtClean="0"/>
              <a:t>2.4</a:t>
            </a:r>
            <a:endParaRPr lang="en-US" altLang="en-US" dirty="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92438" y="2441575"/>
            <a:ext cx="8001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1pPr>
            <a:lvl2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38b: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4675" y="-381000"/>
            <a:ext cx="8001000" cy="12160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2791</TotalTime>
  <Words>123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Profile</vt:lpstr>
      <vt:lpstr>       Proposito 38b    21/01/16 L.O: to learn how to use color in physical features</vt:lpstr>
      <vt:lpstr>El pelo</vt:lpstr>
      <vt:lpstr>Los ojos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601 La fecha es el 6 de febrero del 2014</dc:title>
  <dc:creator>Helen Zumaeta</dc:creator>
  <cp:lastModifiedBy>Helen Zumaeta</cp:lastModifiedBy>
  <cp:revision>24</cp:revision>
  <cp:lastPrinted>2016-01-19T23:37:20Z</cp:lastPrinted>
  <dcterms:created xsi:type="dcterms:W3CDTF">2014-02-06T14:27:53Z</dcterms:created>
  <dcterms:modified xsi:type="dcterms:W3CDTF">2016-01-21T16:51:31Z</dcterms:modified>
</cp:coreProperties>
</file>